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7" r:id="rId6"/>
    <p:sldId id="259" r:id="rId7"/>
    <p:sldId id="260" r:id="rId8"/>
    <p:sldId id="261" r:id="rId9"/>
    <p:sldId id="266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7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0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3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03CF-0255-0D4C-9115-47D40EA19748}" type="datetimeFigureOut">
              <a:rPr lang="en-US" smtClean="0"/>
              <a:t>3/20/13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2319-4895-D24A-9950-9CA769F0D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- Human Ba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vous System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4" y="0"/>
            <a:ext cx="7928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8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ai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5" y="755512"/>
            <a:ext cx="7133677" cy="53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4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Oral Ca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142"/>
            <a:ext cx="9144000" cy="65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l Cavit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2" y="1802037"/>
            <a:ext cx="8229600" cy="36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4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estive Syst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30" y="0"/>
            <a:ext cx="496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5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2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ulatory System He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126" y="1550576"/>
            <a:ext cx="5685947" cy="4222845"/>
          </a:xfrm>
          <a:prstGeom prst="rect">
            <a:avLst/>
          </a:prstGeom>
        </p:spPr>
      </p:pic>
      <p:pic>
        <p:nvPicPr>
          <p:cNvPr id="6" name="Picture 5" descr="Circulatory System Lu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21" y="1022720"/>
            <a:ext cx="4130326" cy="52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0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_cross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06" y="181450"/>
            <a:ext cx="52959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5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ogenital System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12" y="115468"/>
            <a:ext cx="4627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8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0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 Lloyd</dc:creator>
  <cp:lastModifiedBy>Ande Lloyd</cp:lastModifiedBy>
  <cp:revision>8</cp:revision>
  <dcterms:created xsi:type="dcterms:W3CDTF">2013-03-20T16:29:08Z</dcterms:created>
  <dcterms:modified xsi:type="dcterms:W3CDTF">2013-03-20T22:38:10Z</dcterms:modified>
</cp:coreProperties>
</file>